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75" r:id="rId11"/>
    <p:sldId id="267" r:id="rId12"/>
    <p:sldId id="264" r:id="rId13"/>
    <p:sldId id="268" r:id="rId14"/>
    <p:sldId id="271" r:id="rId15"/>
    <p:sldId id="269" r:id="rId16"/>
    <p:sldId id="270" r:id="rId17"/>
    <p:sldId id="274" r:id="rId18"/>
    <p:sldId id="284" r:id="rId19"/>
    <p:sldId id="285" r:id="rId20"/>
    <p:sldId id="290" r:id="rId21"/>
    <p:sldId id="291" r:id="rId22"/>
    <p:sldId id="319" r:id="rId23"/>
    <p:sldId id="294" r:id="rId24"/>
    <p:sldId id="296" r:id="rId25"/>
    <p:sldId id="300" r:id="rId26"/>
    <p:sldId id="299" r:id="rId27"/>
    <p:sldId id="317" r:id="rId28"/>
    <p:sldId id="298" r:id="rId29"/>
    <p:sldId id="301" r:id="rId30"/>
    <p:sldId id="292" r:id="rId31"/>
    <p:sldId id="320" r:id="rId32"/>
    <p:sldId id="321" r:id="rId33"/>
    <p:sldId id="302" r:id="rId34"/>
    <p:sldId id="303" r:id="rId35"/>
    <p:sldId id="31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5 Saat Matematik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4 Saat Fen Bilimleri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6 Saat Türkçe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3 Saat Sosyal Bilgiler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457633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32232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457633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457633" y="1258706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392056"/>
              </a:moveTo>
              <a:lnTo>
                <a:pt x="205751" y="392056"/>
              </a:lnTo>
              <a:lnTo>
                <a:pt x="205751" y="0"/>
              </a:lnTo>
              <a:lnTo>
                <a:pt x="411502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440525"/>
        <a:ext cx="28418" cy="28418"/>
      </dsp:txXfrm>
    </dsp:sp>
    <dsp:sp modelId="{751A6D7B-98E9-4E96-AC90-3511619A3164}">
      <dsp:nvSpPr>
        <dsp:cNvPr id="0" name=""/>
        <dsp:cNvSpPr/>
      </dsp:nvSpPr>
      <dsp:spPr>
        <a:xfrm>
          <a:off x="1457633" y="426644"/>
          <a:ext cx="396009" cy="1224118"/>
        </a:xfrm>
        <a:custGeom>
          <a:avLst/>
          <a:gdLst/>
          <a:ahLst/>
          <a:cxnLst/>
          <a:rect l="0" t="0" r="0" b="0"/>
          <a:pathLst>
            <a:path>
              <a:moveTo>
                <a:pt x="0" y="1224118"/>
              </a:moveTo>
              <a:lnTo>
                <a:pt x="198004" y="1224118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23473" y="1006539"/>
        <a:ext cx="64329" cy="64329"/>
      </dsp:txXfrm>
    </dsp:sp>
    <dsp:sp modelId="{1C93746D-97F2-4A22-9E24-BE8F706AE6FF}">
      <dsp:nvSpPr>
        <dsp:cNvPr id="0" name=""/>
        <dsp:cNvSpPr/>
      </dsp:nvSpPr>
      <dsp:spPr>
        <a:xfrm rot="16200000">
          <a:off x="-94100" y="1337118"/>
          <a:ext cx="247617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94100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853642" y="112999"/>
          <a:ext cx="2233921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53642" y="112999"/>
        <a:ext cx="2233921" cy="627289"/>
      </dsp:txXfrm>
    </dsp:sp>
    <dsp:sp modelId="{BB860CD2-5C3D-4698-81E6-16A1D8635553}">
      <dsp:nvSpPr>
        <dsp:cNvPr id="0" name=""/>
        <dsp:cNvSpPr/>
      </dsp:nvSpPr>
      <dsp:spPr>
        <a:xfrm>
          <a:off x="1869135" y="945061"/>
          <a:ext cx="2252809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945061"/>
        <a:ext cx="2252809" cy="627289"/>
      </dsp:txXfrm>
    </dsp:sp>
    <dsp:sp modelId="{AB59D852-4BF7-4357-A8D0-229B9D758792}">
      <dsp:nvSpPr>
        <dsp:cNvPr id="0" name=""/>
        <dsp:cNvSpPr/>
      </dsp:nvSpPr>
      <dsp:spPr>
        <a:xfrm>
          <a:off x="1869135" y="1729174"/>
          <a:ext cx="223618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1729174"/>
        <a:ext cx="2236185" cy="627289"/>
      </dsp:txXfrm>
    </dsp:sp>
    <dsp:sp modelId="{E945114E-C9A0-4D91-911A-A0D499DD0BFF}">
      <dsp:nvSpPr>
        <dsp:cNvPr id="0" name=""/>
        <dsp:cNvSpPr/>
      </dsp:nvSpPr>
      <dsp:spPr>
        <a:xfrm>
          <a:off x="1869135" y="2513286"/>
          <a:ext cx="220293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2513286"/>
        <a:ext cx="2202935" cy="627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174262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8861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174262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5804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174262" y="1249222"/>
          <a:ext cx="424587" cy="401540"/>
        </a:xfrm>
        <a:custGeom>
          <a:avLst/>
          <a:gdLst/>
          <a:ahLst/>
          <a:cxnLst/>
          <a:rect l="0" t="0" r="0" b="0"/>
          <a:pathLst>
            <a:path>
              <a:moveTo>
                <a:pt x="0" y="401540"/>
              </a:moveTo>
              <a:lnTo>
                <a:pt x="212293" y="401540"/>
              </a:lnTo>
              <a:lnTo>
                <a:pt x="212293" y="0"/>
              </a:lnTo>
              <a:lnTo>
                <a:pt x="4245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71946" y="1435382"/>
        <a:ext cx="29219" cy="29219"/>
      </dsp:txXfrm>
    </dsp:sp>
    <dsp:sp modelId="{751A6D7B-98E9-4E96-AC90-3511619A3164}">
      <dsp:nvSpPr>
        <dsp:cNvPr id="0" name=""/>
        <dsp:cNvSpPr/>
      </dsp:nvSpPr>
      <dsp:spPr>
        <a:xfrm>
          <a:off x="1174262" y="460511"/>
          <a:ext cx="396009" cy="1190251"/>
        </a:xfrm>
        <a:custGeom>
          <a:avLst/>
          <a:gdLst/>
          <a:ahLst/>
          <a:cxnLst/>
          <a:rect l="0" t="0" r="0" b="0"/>
          <a:pathLst>
            <a:path>
              <a:moveTo>
                <a:pt x="0" y="1190251"/>
              </a:moveTo>
              <a:lnTo>
                <a:pt x="198004" y="1190251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0907" y="1024277"/>
        <a:ext cx="62720" cy="62720"/>
      </dsp:txXfrm>
    </dsp:sp>
    <dsp:sp modelId="{1C93746D-97F2-4A22-9E24-BE8F706AE6FF}">
      <dsp:nvSpPr>
        <dsp:cNvPr id="0" name=""/>
        <dsp:cNvSpPr/>
      </dsp:nvSpPr>
      <dsp:spPr>
        <a:xfrm rot="16200000">
          <a:off x="-377471" y="1337118"/>
          <a:ext cx="2476177" cy="627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377471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570271" y="146866"/>
          <a:ext cx="2819551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5 Saat Matematik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70271" y="146866"/>
        <a:ext cx="2819551" cy="627289"/>
      </dsp:txXfrm>
    </dsp:sp>
    <dsp:sp modelId="{BB860CD2-5C3D-4698-81E6-16A1D8635553}">
      <dsp:nvSpPr>
        <dsp:cNvPr id="0" name=""/>
        <dsp:cNvSpPr/>
      </dsp:nvSpPr>
      <dsp:spPr>
        <a:xfrm>
          <a:off x="1598850" y="935577"/>
          <a:ext cx="2800334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98850" y="935577"/>
        <a:ext cx="2800334" cy="627289"/>
      </dsp:txXfrm>
    </dsp:sp>
    <dsp:sp modelId="{AB59D852-4BF7-4357-A8D0-229B9D758792}">
      <dsp:nvSpPr>
        <dsp:cNvPr id="0" name=""/>
        <dsp:cNvSpPr/>
      </dsp:nvSpPr>
      <dsp:spPr>
        <a:xfrm>
          <a:off x="1585764" y="1729174"/>
          <a:ext cx="2762620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6 Saat Türkçe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1729174"/>
        <a:ext cx="2762620" cy="627289"/>
      </dsp:txXfrm>
    </dsp:sp>
    <dsp:sp modelId="{E945114E-C9A0-4D91-911A-A0D499DD0BFF}">
      <dsp:nvSpPr>
        <dsp:cNvPr id="0" name=""/>
        <dsp:cNvSpPr/>
      </dsp:nvSpPr>
      <dsp:spPr>
        <a:xfrm>
          <a:off x="1585764" y="2513286"/>
          <a:ext cx="277862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2513286"/>
        <a:ext cx="2778627" cy="627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39A09-1BEB-4897-A6A8-9D91213CC19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64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t>27.03.2020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t>27.03.2020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t>27.03.2020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9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8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</a:t>
            </a:r>
            <a:endParaRPr lang="tr-TR" dirty="0">
              <a:solidFill>
                <a:schemeClr val="bg1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 smtClean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  <a:endParaRPr lang="tr-TR" sz="2000" dirty="0">
                <a:latin typeface="Advent Pro" panose="02000506040000020004" pitchFamily="2" charset="0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 smtClean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  <a:endParaRPr lang="tr-TR" sz="2400" b="1" dirty="0">
                <a:solidFill>
                  <a:srgbClr val="FFC000"/>
                </a:solidFill>
                <a:latin typeface="Advent Pro" panose="02000506040000020004" pitchFamily="2" charset="0"/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 smtClean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5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23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65" y="191171"/>
            <a:ext cx="2730321" cy="9808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54580"/>
            <a:ext cx="2673186" cy="150366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0" y="4571998"/>
            <a:ext cx="2524259" cy="21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244698"/>
            <a:ext cx="8003634" cy="23568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2601532"/>
            <a:ext cx="8003634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00789" cy="412124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31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8" y="-1"/>
            <a:ext cx="4443211" cy="41212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238"/>
            <a:ext cx="4700787" cy="273676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7" y="4121238"/>
            <a:ext cx="4443213" cy="27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0"/>
            <a:ext cx="9323614" cy="378639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32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86390"/>
            <a:ext cx="7620000" cy="30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67750" y="57954"/>
            <a:ext cx="3801683" cy="279471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r-TR" dirty="0" smtClean="0"/>
              <a:t>OKUYAN 7LER KİTAP OKUMA ETKİNLİĞİ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33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3667" cy="29106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0624"/>
            <a:ext cx="9144000" cy="39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91062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36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0" y="307805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Okulumuz okul sporları kapsamında Yıldız Erkek  Basketbol, </a:t>
            </a:r>
            <a:r>
              <a:rPr lang="tr-TR" dirty="0" err="1" smtClean="0"/>
              <a:t>Kick</a:t>
            </a:r>
            <a:r>
              <a:rPr lang="tr-TR" dirty="0" smtClean="0"/>
              <a:t> Boks Point </a:t>
            </a:r>
            <a:r>
              <a:rPr lang="tr-TR" dirty="0" err="1" smtClean="0"/>
              <a:t>Fighinting</a:t>
            </a:r>
            <a:r>
              <a:rPr lang="tr-TR" dirty="0" smtClean="0"/>
              <a:t> Müsabakalarına katılım </a:t>
            </a:r>
          </a:p>
          <a:p>
            <a:r>
              <a:rPr lang="tr-TR" dirty="0" smtClean="0"/>
              <a:t>Göstermiş ve </a:t>
            </a:r>
            <a:r>
              <a:rPr lang="tr-TR" dirty="0" err="1" smtClean="0"/>
              <a:t>Kick</a:t>
            </a:r>
            <a:r>
              <a:rPr lang="tr-TR" dirty="0" smtClean="0"/>
              <a:t> Boks Branşında Öğrencimiz İl 2. olmuştur. </a:t>
            </a:r>
          </a:p>
          <a:p>
            <a:r>
              <a:rPr lang="tr-TR" dirty="0" smtClean="0"/>
              <a:t>Aynı zamanda okul içi yapılan sportif etkinliklerde öğrencilerimiz Voleybol, Masa </a:t>
            </a:r>
            <a:r>
              <a:rPr lang="tr-TR" dirty="0" err="1" smtClean="0"/>
              <a:t>Tenisi,Futbol</a:t>
            </a:r>
            <a:r>
              <a:rPr lang="tr-TR" dirty="0" smtClean="0"/>
              <a:t> </a:t>
            </a:r>
          </a:p>
          <a:p>
            <a:r>
              <a:rPr lang="tr-TR" dirty="0" smtClean="0"/>
              <a:t>Branşlarında faaliyetlerini sürdürmektedirler.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7" y="4224270"/>
            <a:ext cx="4868214" cy="263373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" y="4482191"/>
            <a:ext cx="4108360" cy="23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-1"/>
            <a:ext cx="8802009" cy="252426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37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2524259"/>
            <a:ext cx="4134120" cy="433374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19" y="2524258"/>
            <a:ext cx="4615414" cy="43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3284113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38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2293"/>
            <a:ext cx="5293217" cy="380570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6" y="3284114"/>
            <a:ext cx="3850784" cy="35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latin typeface="Sui Generis Rg" panose="020B0605020204020004" pitchFamily="34" charset="0"/>
              <a:ea typeface="Damavand-Bold ☞" charset="0"/>
              <a:cs typeface="Damavand-Bold ☞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41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9572" cy="42862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72" y="1"/>
            <a:ext cx="5164428" cy="42862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0"/>
            <a:ext cx="9144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241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tr-TR" dirty="0" smtClean="0"/>
              <a:t>OKULUMUZDAN GÖRÜNTÜLER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43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4" y="1506621"/>
            <a:ext cx="2200876" cy="2108524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6" y="1427542"/>
            <a:ext cx="3734874" cy="225581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145"/>
            <a:ext cx="2393324" cy="179499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4" y="4224271"/>
            <a:ext cx="5043315" cy="213789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" y="1427542"/>
            <a:ext cx="2743200" cy="20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44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Okulumuz 53 öğrenci 7 öğretmen 1 Müdür  ve 1 Müdür Yardımcısı ile 4 şubesi ile 2019-2020 eğitim öğretim yılına devam etmektedir. </a:t>
            </a:r>
          </a:p>
          <a:p>
            <a:r>
              <a:rPr lang="tr-TR" dirty="0" smtClean="0"/>
              <a:t>2019/2020 Eğitim Öğretim Dönemi içerisinde yaptığı çalışmalarla Beyaz Bayrak ve Beslenme Dostu Okul Sertifikalarını almaya hak kazanmıştır.</a:t>
            </a:r>
          </a:p>
          <a:p>
            <a:r>
              <a:rPr lang="tr-TR" dirty="0" smtClean="0"/>
              <a:t>Yıl içerisinde öğrenci, öğretmen ve velilere bilgilendirici seminer çalışmaları yapılmaktadır.</a:t>
            </a:r>
          </a:p>
          <a:p>
            <a:r>
              <a:rPr lang="tr-TR" dirty="0" err="1" smtClean="0"/>
              <a:t>Yögep</a:t>
            </a:r>
            <a:r>
              <a:rPr lang="tr-TR" dirty="0" smtClean="0"/>
              <a:t>, </a:t>
            </a:r>
            <a:r>
              <a:rPr lang="tr-TR" dirty="0" err="1" smtClean="0"/>
              <a:t>Dögep</a:t>
            </a:r>
            <a:r>
              <a:rPr lang="tr-TR" dirty="0"/>
              <a:t> </a:t>
            </a:r>
            <a:r>
              <a:rPr lang="tr-TR" dirty="0" smtClean="0"/>
              <a:t>ve Kalite Takip Faaliyetleri okulumuzda yürütülmektedir.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46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</p:spTree>
    <p:extLst>
      <p:ext uri="{BB962C8B-B14F-4D97-AF65-F5344CB8AC3E}">
        <p14:creationId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69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334851" y="476518"/>
            <a:ext cx="863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İmam Hatip Ortaokullarında geleceğimizi emanet edeceğimiz çocuklarımıza yaşayacakları çağın bilgileri verilmektedir.</a:t>
            </a:r>
            <a:endParaRPr lang="tr-TR" dirty="0"/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" y="1284712"/>
            <a:ext cx="4351338" cy="5412301"/>
          </a:xfr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20" y="1122850"/>
            <a:ext cx="4596279" cy="55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9144000" cy="685800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9" y="2730322"/>
            <a:ext cx="3284112" cy="278183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03" y="4288665"/>
            <a:ext cx="2575296" cy="25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406489"/>
            <a:ext cx="2601532" cy="192458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7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3052293" y="824248"/>
            <a:ext cx="4778062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Öğrenciler arasında kardeşlik duygusu ve yapılan çalışmalarla sosyal yardımlaşmaya özen gösterilmesi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2" y="2331076"/>
            <a:ext cx="3274454" cy="226668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516710" y="2807594"/>
            <a:ext cx="245272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Akran Eğitimi Çalışmaları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47731" y="3876541"/>
            <a:ext cx="230853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Okul İkliminde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16" y="4597758"/>
            <a:ext cx="2870285" cy="2152714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3847563" y="5657774"/>
            <a:ext cx="237615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Masal ve sohbet çemberleri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232</Words>
  <Application>Microsoft Office PowerPoint</Application>
  <PresentationFormat>Ekran Gösterisi (4:3)</PresentationFormat>
  <Paragraphs>63</Paragraphs>
  <Slides>35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Advent Pro</vt:lpstr>
      <vt:lpstr>Arial</vt:lpstr>
      <vt:lpstr>Calibri</vt:lpstr>
      <vt:lpstr>Calibri Light</vt:lpstr>
      <vt:lpstr>Damavand-Bold ☞</vt:lpstr>
      <vt:lpstr>Sui Generis Rg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OKUYAN 7LER KİTAP OKUMA ETKİNLİĞİ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OKULUMUZDAN GÖRÜNTÜLER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Sony</cp:lastModifiedBy>
  <cp:revision>56</cp:revision>
  <dcterms:created xsi:type="dcterms:W3CDTF">2018-03-29T08:49:53Z</dcterms:created>
  <dcterms:modified xsi:type="dcterms:W3CDTF">2020-03-27T08:41:14Z</dcterms:modified>
</cp:coreProperties>
</file>